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78" y="7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F9F9E-D1DA-4D19-98E1-C0DAC31D65C8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27187-F51A-4239-BFAB-8DBA28433C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F9F9E-D1DA-4D19-98E1-C0DAC31D65C8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27187-F51A-4239-BFAB-8DBA28433C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F9F9E-D1DA-4D19-98E1-C0DAC31D65C8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27187-F51A-4239-BFAB-8DBA28433C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F9F9E-D1DA-4D19-98E1-C0DAC31D65C8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27187-F51A-4239-BFAB-8DBA28433C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F9F9E-D1DA-4D19-98E1-C0DAC31D65C8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27187-F51A-4239-BFAB-8DBA28433C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F9F9E-D1DA-4D19-98E1-C0DAC31D65C8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27187-F51A-4239-BFAB-8DBA28433C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F9F9E-D1DA-4D19-98E1-C0DAC31D65C8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27187-F51A-4239-BFAB-8DBA28433C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F9F9E-D1DA-4D19-98E1-C0DAC31D65C8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27187-F51A-4239-BFAB-8DBA28433C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F9F9E-D1DA-4D19-98E1-C0DAC31D65C8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27187-F51A-4239-BFAB-8DBA28433C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F9F9E-D1DA-4D19-98E1-C0DAC31D65C8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27187-F51A-4239-BFAB-8DBA28433C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F9F9E-D1DA-4D19-98E1-C0DAC31D65C8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27187-F51A-4239-BFAB-8DBA28433C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1F9F9E-D1DA-4D19-98E1-C0DAC31D65C8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F27187-F51A-4239-BFAB-8DBA28433CD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smtClean="0"/>
              <a:t>Using Tools and Ladders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Handsaws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Right PPE</a:t>
            </a:r>
          </a:p>
          <a:p>
            <a:r>
              <a:rPr lang="en-US" dirty="0" smtClean="0"/>
              <a:t>Right handsaw</a:t>
            </a:r>
          </a:p>
          <a:p>
            <a:pPr lvl="1"/>
            <a:r>
              <a:rPr lang="en-US" dirty="0" smtClean="0"/>
              <a:t>Crosscut</a:t>
            </a:r>
          </a:p>
          <a:p>
            <a:pPr lvl="1"/>
            <a:r>
              <a:rPr lang="en-US" dirty="0" smtClean="0"/>
              <a:t>Ripsaw</a:t>
            </a:r>
          </a:p>
          <a:p>
            <a:pPr lvl="1"/>
            <a:r>
              <a:rPr lang="en-US" dirty="0" smtClean="0"/>
              <a:t>Compass/keyhole</a:t>
            </a:r>
          </a:p>
          <a:p>
            <a:pPr lvl="1"/>
            <a:r>
              <a:rPr lang="en-US" dirty="0" smtClean="0"/>
              <a:t>Coping</a:t>
            </a:r>
          </a:p>
          <a:p>
            <a:pPr lvl="1"/>
            <a:r>
              <a:rPr lang="en-US" dirty="0" smtClean="0"/>
              <a:t>Hacksaw</a:t>
            </a:r>
          </a:p>
          <a:p>
            <a:r>
              <a:rPr lang="en-US" dirty="0" smtClean="0"/>
              <a:t>Check for nails, other metal</a:t>
            </a:r>
          </a:p>
          <a:p>
            <a:r>
              <a:rPr lang="en-US" dirty="0" smtClean="0"/>
              <a:t>Hold material securely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Hands at safe distance from blade</a:t>
            </a:r>
          </a:p>
          <a:p>
            <a:r>
              <a:rPr lang="en-US" dirty="0" smtClean="0"/>
              <a:t>No forcing blade into cut</a:t>
            </a:r>
          </a:p>
          <a:p>
            <a:r>
              <a:rPr lang="en-US" dirty="0" smtClean="0"/>
              <a:t>Ease up at end of cut</a:t>
            </a:r>
          </a:p>
          <a:p>
            <a:r>
              <a:rPr lang="en-US" dirty="0" smtClean="0"/>
              <a:t>Clean blades after use, before storing</a:t>
            </a:r>
          </a:p>
          <a:p>
            <a:r>
              <a:rPr lang="en-US" dirty="0" smtClean="0"/>
              <a:t>Proper guards on blades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Tools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Right clothing</a:t>
            </a:r>
          </a:p>
          <a:p>
            <a:r>
              <a:rPr lang="en-US" dirty="0" smtClean="0"/>
              <a:t>Never carry by cord</a:t>
            </a:r>
          </a:p>
          <a:p>
            <a:r>
              <a:rPr lang="en-US" dirty="0" smtClean="0"/>
              <a:t>Never use if damaged</a:t>
            </a:r>
          </a:p>
          <a:p>
            <a:r>
              <a:rPr lang="en-US" dirty="0" smtClean="0"/>
              <a:t>Tug on plug, not cord</a:t>
            </a:r>
          </a:p>
          <a:p>
            <a:r>
              <a:rPr lang="en-US" dirty="0" smtClean="0"/>
              <a:t>Cord away from heat, oil, sharp edges</a:t>
            </a:r>
          </a:p>
          <a:p>
            <a:r>
              <a:rPr lang="en-US" dirty="0" smtClean="0"/>
              <a:t>Disconnect at key times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Work secured with clamps, vice</a:t>
            </a:r>
          </a:p>
          <a:p>
            <a:r>
              <a:rPr lang="en-US" dirty="0" smtClean="0"/>
              <a:t>Fingers off start switch/button while carrying</a:t>
            </a:r>
          </a:p>
          <a:p>
            <a:r>
              <a:rPr lang="en-US" dirty="0" smtClean="0"/>
              <a:t>Keep clean and sharp</a:t>
            </a:r>
          </a:p>
          <a:p>
            <a:r>
              <a:rPr lang="en-US" dirty="0" smtClean="0"/>
              <a:t>Follow user’s manual</a:t>
            </a:r>
          </a:p>
          <a:p>
            <a:r>
              <a:rPr lang="en-US" dirty="0" smtClean="0"/>
              <a:t>Good footing and balance while operating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Portable Circular Saw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Cord free of blade</a:t>
            </a:r>
          </a:p>
          <a:p>
            <a:r>
              <a:rPr lang="en-US" dirty="0" smtClean="0"/>
              <a:t>Guard free and retractable</a:t>
            </a:r>
          </a:p>
          <a:p>
            <a:r>
              <a:rPr lang="en-US" dirty="0" smtClean="0"/>
              <a:t>No nails, other metal in stock</a:t>
            </a:r>
          </a:p>
          <a:p>
            <a:r>
              <a:rPr lang="en-US" dirty="0" smtClean="0"/>
              <a:t>Solid support for stock</a:t>
            </a:r>
          </a:p>
          <a:p>
            <a:r>
              <a:rPr lang="en-US" dirty="0" smtClean="0"/>
              <a:t>Max speed before starting cut</a:t>
            </a:r>
          </a:p>
          <a:p>
            <a:r>
              <a:rPr lang="en-US" dirty="0" smtClean="0"/>
              <a:t>Blade deep for cut only</a:t>
            </a:r>
          </a:p>
          <a:p>
            <a:r>
              <a:rPr lang="en-US" dirty="0" smtClean="0"/>
              <a:t>Saw on side after finishing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Portable Drill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Proper eye protection</a:t>
            </a:r>
          </a:p>
          <a:p>
            <a:r>
              <a:rPr lang="en-US" dirty="0" smtClean="0"/>
              <a:t>Remove chuck key before starting</a:t>
            </a:r>
          </a:p>
          <a:p>
            <a:r>
              <a:rPr lang="en-US" dirty="0" smtClean="0"/>
              <a:t>No holding onto chuck</a:t>
            </a:r>
          </a:p>
          <a:p>
            <a:r>
              <a:rPr lang="en-US" dirty="0" smtClean="0"/>
              <a:t>No forcing bit into stock</a:t>
            </a:r>
          </a:p>
          <a:p>
            <a:r>
              <a:rPr lang="en-US" dirty="0" smtClean="0"/>
              <a:t>Back out to clear hole</a:t>
            </a:r>
          </a:p>
          <a:p>
            <a:r>
              <a:rPr lang="en-US" dirty="0" smtClean="0"/>
              <a:t>Never hold against body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</a:t>
            </a:r>
            <a:r>
              <a:rPr lang="en-US" dirty="0" err="1" smtClean="0"/>
              <a:t>Nailer</a:t>
            </a:r>
            <a:r>
              <a:rPr lang="en-US" dirty="0" smtClean="0"/>
              <a:t>/Nail Gun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Never point at a person</a:t>
            </a:r>
          </a:p>
          <a:p>
            <a:r>
              <a:rPr lang="en-US" dirty="0" smtClean="0"/>
              <a:t>No lifting by power cord</a:t>
            </a:r>
          </a:p>
          <a:p>
            <a:r>
              <a:rPr lang="en-US" dirty="0" smtClean="0"/>
              <a:t>Only nails and staples designed for the tool</a:t>
            </a:r>
          </a:p>
          <a:p>
            <a:r>
              <a:rPr lang="en-US" dirty="0" smtClean="0"/>
              <a:t>Hands and body away from discharge end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Powder-Actuated Tools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 flammable, explosive atmospheres</a:t>
            </a:r>
          </a:p>
          <a:p>
            <a:r>
              <a:rPr lang="en-US" dirty="0" smtClean="0"/>
              <a:t>Inspect before use</a:t>
            </a:r>
          </a:p>
          <a:p>
            <a:r>
              <a:rPr lang="en-US" dirty="0" smtClean="0"/>
              <a:t>No loading until use</a:t>
            </a:r>
          </a:p>
          <a:p>
            <a:r>
              <a:rPr lang="en-US" dirty="0" smtClean="0"/>
              <a:t>Never loaded and unattended</a:t>
            </a:r>
          </a:p>
          <a:p>
            <a:r>
              <a:rPr lang="en-US" dirty="0" smtClean="0"/>
              <a:t>Hands clear of barrel end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 pointing at anyone</a:t>
            </a:r>
          </a:p>
          <a:p>
            <a:r>
              <a:rPr lang="en-US" dirty="0" smtClean="0"/>
              <a:t>No fasteners into material allowing pass-through</a:t>
            </a:r>
          </a:p>
          <a:p>
            <a:r>
              <a:rPr lang="en-US" dirty="0" smtClean="0"/>
              <a:t>No fasteners into very hard or brittle material</a:t>
            </a:r>
          </a:p>
          <a:p>
            <a:r>
              <a:rPr lang="en-US" dirty="0" smtClean="0"/>
              <a:t>Use alignment guide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Fuel-Powered Tools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Gas/fuel stored in approved containers</a:t>
            </a:r>
          </a:p>
          <a:p>
            <a:r>
              <a:rPr lang="en-US" dirty="0" smtClean="0"/>
              <a:t>Engine off and cool before refilling</a:t>
            </a:r>
          </a:p>
          <a:p>
            <a:r>
              <a:rPr lang="en-US" dirty="0" smtClean="0"/>
              <a:t>Proper ventilation and/or respirators in enclosed areas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Portable Ladders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Right ladder</a:t>
            </a:r>
          </a:p>
          <a:p>
            <a:r>
              <a:rPr lang="en-US" dirty="0" smtClean="0"/>
              <a:t>Right length and height, load rating, and non-conductive side rails when needed</a:t>
            </a:r>
          </a:p>
          <a:p>
            <a:r>
              <a:rPr lang="en-US" dirty="0" smtClean="0"/>
              <a:t>Straight/extension ladders:</a:t>
            </a:r>
          </a:p>
          <a:p>
            <a:pPr lvl="1"/>
            <a:r>
              <a:rPr lang="en-US" dirty="0" smtClean="0"/>
              <a:t>Stable, level surface</a:t>
            </a:r>
          </a:p>
          <a:p>
            <a:pPr lvl="1"/>
            <a:r>
              <a:rPr lang="en-US" dirty="0" smtClean="0"/>
              <a:t>At least 3 feet above upper landing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 lvl="1"/>
            <a:r>
              <a:rPr lang="en-US" dirty="0" smtClean="0"/>
              <a:t>Both rails in contact with supporting structure</a:t>
            </a:r>
          </a:p>
          <a:p>
            <a:pPr lvl="1"/>
            <a:r>
              <a:rPr lang="en-US" dirty="0" smtClean="0"/>
              <a:t>4:1 height-to-base ratio</a:t>
            </a:r>
          </a:p>
          <a:p>
            <a:pPr lvl="1"/>
            <a:r>
              <a:rPr lang="en-US" dirty="0" smtClean="0"/>
              <a:t>Adjustable feet to level</a:t>
            </a:r>
          </a:p>
          <a:p>
            <a:pPr lvl="1"/>
            <a:r>
              <a:rPr lang="en-US" dirty="0" smtClean="0"/>
              <a:t>Partner to hold or tie/stake at top and bottom when climbing</a:t>
            </a:r>
          </a:p>
          <a:p>
            <a:pPr lvl="1"/>
            <a:r>
              <a:rPr lang="en-US" dirty="0" smtClean="0"/>
              <a:t>Never lean beyond 12 inches</a:t>
            </a:r>
          </a:p>
          <a:p>
            <a:pPr lvl="1"/>
            <a:r>
              <a:rPr lang="en-US" dirty="0" smtClean="0"/>
              <a:t>Tools, materials in belt or clothing</a:t>
            </a:r>
          </a:p>
          <a:p>
            <a:pPr lvl="1"/>
            <a:r>
              <a:rPr lang="en-US" dirty="0" smtClean="0"/>
              <a:t>Stop at third-highest rung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Portable Ladders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Stepladders:</a:t>
            </a:r>
          </a:p>
          <a:p>
            <a:pPr lvl="1"/>
            <a:r>
              <a:rPr lang="en-US" dirty="0" smtClean="0"/>
              <a:t>Solid, level surface</a:t>
            </a:r>
          </a:p>
          <a:p>
            <a:pPr lvl="1"/>
            <a:r>
              <a:rPr lang="en-US" dirty="0" smtClean="0"/>
              <a:t>Never use as straight ladder</a:t>
            </a:r>
          </a:p>
          <a:p>
            <a:pPr lvl="1"/>
            <a:r>
              <a:rPr lang="en-US" dirty="0" smtClean="0"/>
              <a:t>Fully extend and lock spreaders</a:t>
            </a:r>
          </a:p>
          <a:p>
            <a:pPr lvl="1"/>
            <a:r>
              <a:rPr lang="en-US" dirty="0" smtClean="0"/>
              <a:t>Never climb or stand on braces, top step, service tray</a:t>
            </a:r>
          </a:p>
          <a:p>
            <a:pPr lvl="1"/>
            <a:r>
              <a:rPr lang="en-US" dirty="0" smtClean="0"/>
              <a:t>Protect in doorways, high traffic areas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lvl="1"/>
            <a:r>
              <a:rPr lang="en-US" dirty="0" smtClean="0"/>
              <a:t>Lock or barricade, mark off, or monitor in high traffic area</a:t>
            </a:r>
          </a:p>
          <a:p>
            <a:pPr lvl="1"/>
            <a:r>
              <a:rPr lang="en-US" dirty="0" smtClean="0"/>
              <a:t>Small tools and work materials in belt or clothing</a:t>
            </a:r>
          </a:p>
          <a:p>
            <a:r>
              <a:rPr lang="en-US" dirty="0" smtClean="0"/>
              <a:t>Free of slipping hazards</a:t>
            </a:r>
          </a:p>
          <a:p>
            <a:r>
              <a:rPr lang="en-US" dirty="0" smtClean="0"/>
              <a:t>Only for intended purpose</a:t>
            </a:r>
          </a:p>
          <a:p>
            <a:r>
              <a:rPr lang="en-US" dirty="0" smtClean="0"/>
              <a:t>Not on slippery surfaces unless designed for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Portable Ladders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Clear around top and bottom</a:t>
            </a:r>
          </a:p>
          <a:p>
            <a:r>
              <a:rPr lang="en-US" dirty="0" smtClean="0"/>
              <a:t>No moving, shifting, extending while using</a:t>
            </a:r>
          </a:p>
          <a:p>
            <a:r>
              <a:rPr lang="en-US" dirty="0" smtClean="0"/>
              <a:t>Face ladder when moving up or down</a:t>
            </a:r>
          </a:p>
          <a:p>
            <a:r>
              <a:rPr lang="en-US" dirty="0" smtClean="0"/>
              <a:t>Keep 3-point contact with ladder</a:t>
            </a:r>
          </a:p>
          <a:p>
            <a:r>
              <a:rPr lang="en-US" dirty="0" smtClean="0"/>
              <a:t>No objects, loads that could affect balance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 Hazards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Human failure</a:t>
            </a:r>
          </a:p>
          <a:p>
            <a:r>
              <a:rPr lang="en-US" dirty="0" smtClean="0"/>
              <a:t>Hazardous equipment</a:t>
            </a:r>
          </a:p>
          <a:p>
            <a:r>
              <a:rPr lang="en-US" dirty="0" smtClean="0"/>
              <a:t>Pure accident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Safety Every Day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Appropriate clothing that fits</a:t>
            </a:r>
          </a:p>
          <a:p>
            <a:r>
              <a:rPr lang="en-US" dirty="0" smtClean="0"/>
              <a:t>Right PPE</a:t>
            </a:r>
          </a:p>
          <a:p>
            <a:r>
              <a:rPr lang="en-US" dirty="0" smtClean="0"/>
              <a:t>No rings, dangling jewelry</a:t>
            </a:r>
          </a:p>
          <a:p>
            <a:r>
              <a:rPr lang="en-US" dirty="0" smtClean="0"/>
              <a:t>Long hair tied back</a:t>
            </a:r>
          </a:p>
          <a:p>
            <a:r>
              <a:rPr lang="en-US" dirty="0" smtClean="0"/>
              <a:t>Clean, organized work area</a:t>
            </a:r>
          </a:p>
          <a:p>
            <a:r>
              <a:rPr lang="en-US" dirty="0" smtClean="0"/>
              <a:t>Proper storage after use</a:t>
            </a:r>
          </a:p>
          <a:p>
            <a:r>
              <a:rPr lang="en-US" dirty="0" smtClean="0"/>
              <a:t>Right tool for job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Properly adjusted, repaired</a:t>
            </a:r>
          </a:p>
          <a:p>
            <a:r>
              <a:rPr lang="en-US" dirty="0" smtClean="0"/>
              <a:t>Know fire extinguisher location, use</a:t>
            </a:r>
          </a:p>
          <a:p>
            <a:r>
              <a:rPr lang="en-US" dirty="0" smtClean="0"/>
              <a:t>Fire extinguishers charged</a:t>
            </a:r>
          </a:p>
          <a:p>
            <a:r>
              <a:rPr lang="en-US" dirty="0" smtClean="0"/>
              <a:t>Rags in covered metal containers</a:t>
            </a:r>
          </a:p>
          <a:p>
            <a:r>
              <a:rPr lang="en-US" dirty="0" smtClean="0"/>
              <a:t>Electrical equipment off after use</a:t>
            </a:r>
          </a:p>
          <a:p>
            <a:r>
              <a:rPr lang="en-US" dirty="0" smtClean="0"/>
              <a:t>No frayed cords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Safety Every Day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Safe lifting techniques</a:t>
            </a:r>
          </a:p>
          <a:p>
            <a:r>
              <a:rPr lang="en-US" dirty="0" smtClean="0"/>
              <a:t>Alert to possible hazards</a:t>
            </a:r>
          </a:p>
          <a:p>
            <a:r>
              <a:rPr lang="en-US" dirty="0" smtClean="0"/>
              <a:t>Unsafe conditions reported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Hammers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Right PPE</a:t>
            </a:r>
          </a:p>
          <a:p>
            <a:r>
              <a:rPr lang="en-US" dirty="0" smtClean="0"/>
              <a:t>Right hammer</a:t>
            </a:r>
          </a:p>
          <a:p>
            <a:r>
              <a:rPr lang="en-US" dirty="0" smtClean="0"/>
              <a:t>Safety goggles with striking tools</a:t>
            </a:r>
          </a:p>
          <a:p>
            <a:r>
              <a:rPr lang="en-US" dirty="0" smtClean="0"/>
              <a:t>No mushroomed tools</a:t>
            </a:r>
          </a:p>
          <a:p>
            <a:r>
              <a:rPr lang="en-US" dirty="0" smtClean="0"/>
              <a:t>No striking hammer faces together</a:t>
            </a:r>
          </a:p>
          <a:p>
            <a:r>
              <a:rPr lang="en-US" dirty="0" smtClean="0"/>
              <a:t>Hold near end of handle</a:t>
            </a:r>
          </a:p>
          <a:p>
            <a:r>
              <a:rPr lang="en-US" dirty="0" smtClean="0"/>
              <a:t>Check first for tight handle</a:t>
            </a:r>
          </a:p>
          <a:p>
            <a:r>
              <a:rPr lang="en-US" dirty="0" smtClean="0"/>
              <a:t>Strike squarely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Screwdrivers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Right PPE</a:t>
            </a:r>
          </a:p>
          <a:p>
            <a:r>
              <a:rPr lang="en-US" dirty="0" smtClean="0"/>
              <a:t>Right screwdriver</a:t>
            </a:r>
          </a:p>
          <a:p>
            <a:r>
              <a:rPr lang="en-US" dirty="0" smtClean="0"/>
              <a:t>Right size blade/bit for screw</a:t>
            </a:r>
          </a:p>
          <a:p>
            <a:r>
              <a:rPr lang="en-US" dirty="0" smtClean="0"/>
              <a:t>No prying</a:t>
            </a:r>
          </a:p>
          <a:p>
            <a:r>
              <a:rPr lang="en-US" dirty="0" smtClean="0"/>
              <a:t>No holding screw</a:t>
            </a:r>
          </a:p>
          <a:p>
            <a:r>
              <a:rPr lang="en-US" dirty="0" smtClean="0"/>
              <a:t>Keep tip away from electrical current</a:t>
            </a:r>
          </a:p>
          <a:p>
            <a:r>
              <a:rPr lang="en-US" dirty="0" smtClean="0"/>
              <a:t>Clean handles after use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Wrenches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Right wrench</a:t>
            </a:r>
          </a:p>
          <a:p>
            <a:pPr lvl="1"/>
            <a:r>
              <a:rPr lang="en-US" dirty="0" smtClean="0"/>
              <a:t>Crescent/adjustable</a:t>
            </a:r>
          </a:p>
          <a:p>
            <a:pPr lvl="1"/>
            <a:r>
              <a:rPr lang="en-US" dirty="0" smtClean="0"/>
              <a:t>Open-end</a:t>
            </a:r>
          </a:p>
          <a:p>
            <a:pPr lvl="1"/>
            <a:r>
              <a:rPr lang="en-US" dirty="0" smtClean="0"/>
              <a:t>Box-end</a:t>
            </a:r>
          </a:p>
          <a:p>
            <a:pPr lvl="1"/>
            <a:r>
              <a:rPr lang="en-US" dirty="0" smtClean="0"/>
              <a:t>Combination</a:t>
            </a:r>
          </a:p>
          <a:p>
            <a:pPr lvl="1"/>
            <a:r>
              <a:rPr lang="en-US" dirty="0" smtClean="0"/>
              <a:t>Pipe</a:t>
            </a:r>
          </a:p>
          <a:p>
            <a:pPr lvl="1"/>
            <a:r>
              <a:rPr lang="en-US" dirty="0" smtClean="0"/>
              <a:t>Socket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Tight fit on nut or bolt</a:t>
            </a:r>
          </a:p>
          <a:p>
            <a:r>
              <a:rPr lang="en-US" dirty="0" smtClean="0"/>
              <a:t>No extenders</a:t>
            </a:r>
          </a:p>
          <a:p>
            <a:r>
              <a:rPr lang="en-US" dirty="0" smtClean="0"/>
              <a:t>Force on fixed jaw with crescent/adjustable type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Pliers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Right pliers</a:t>
            </a:r>
          </a:p>
          <a:p>
            <a:r>
              <a:rPr lang="en-US" dirty="0" smtClean="0"/>
              <a:t>Right PPE</a:t>
            </a:r>
          </a:p>
          <a:p>
            <a:r>
              <a:rPr lang="en-US" dirty="0" smtClean="0"/>
              <a:t>No hammering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Files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Right file</a:t>
            </a:r>
          </a:p>
          <a:p>
            <a:r>
              <a:rPr lang="en-US" dirty="0" smtClean="0"/>
              <a:t>Secure handle</a:t>
            </a:r>
          </a:p>
          <a:p>
            <a:r>
              <a:rPr lang="en-US" dirty="0" smtClean="0"/>
              <a:t>File-cleaning card to clean</a:t>
            </a:r>
          </a:p>
          <a:p>
            <a:r>
              <a:rPr lang="en-US" dirty="0" smtClean="0"/>
              <a:t>No hammering or prying</a:t>
            </a:r>
          </a:p>
          <a:p>
            <a:r>
              <a:rPr lang="en-US" dirty="0" smtClean="0"/>
              <a:t>Work clamped at waist height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Guide point with thumb and index finger</a:t>
            </a:r>
          </a:p>
          <a:p>
            <a:r>
              <a:rPr lang="en-US" dirty="0" smtClean="0"/>
              <a:t>Push forward while pressing down, release pressure on return stroke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arkBlu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DarkBlue</Template>
  <TotalTime>64</TotalTime>
  <Words>648</Words>
  <Application>Microsoft Office PowerPoint</Application>
  <PresentationFormat>On-screen Show (4:3)</PresentationFormat>
  <Paragraphs>156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3" baseType="lpstr">
      <vt:lpstr>Arial</vt:lpstr>
      <vt:lpstr>Calibri</vt:lpstr>
      <vt:lpstr>DarkBlue</vt:lpstr>
      <vt:lpstr>Using Tools and Ladders</vt:lpstr>
      <vt:lpstr>Tool Hazards</vt:lpstr>
      <vt:lpstr>Safety Every Day</vt:lpstr>
      <vt:lpstr>Safety Every Day</vt:lpstr>
      <vt:lpstr>Hammers</vt:lpstr>
      <vt:lpstr>Screwdrivers</vt:lpstr>
      <vt:lpstr>Wrenches</vt:lpstr>
      <vt:lpstr>Pliers</vt:lpstr>
      <vt:lpstr>Files</vt:lpstr>
      <vt:lpstr>Handsaws</vt:lpstr>
      <vt:lpstr>Power Tools</vt:lpstr>
      <vt:lpstr>Portable Circular Saw</vt:lpstr>
      <vt:lpstr>Portable Drill</vt:lpstr>
      <vt:lpstr>Power Nailer/Nail Gun</vt:lpstr>
      <vt:lpstr>Powder-Actuated Tools</vt:lpstr>
      <vt:lpstr>Fuel-Powered Tools</vt:lpstr>
      <vt:lpstr>Portable Ladders</vt:lpstr>
      <vt:lpstr>Portable Ladders</vt:lpstr>
      <vt:lpstr>Portable Ladders</vt:lpstr>
      <vt:lpstr>Questions?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Using Tools and Ladders</dc:title>
  <dc:creator>CMAIL</dc:creator>
  <cp:lastModifiedBy>Tracy Boyington</cp:lastModifiedBy>
  <cp:revision>17</cp:revision>
  <dcterms:created xsi:type="dcterms:W3CDTF">2008-05-13T14:39:36Z</dcterms:created>
  <dcterms:modified xsi:type="dcterms:W3CDTF">2018-06-26T14:22:58Z</dcterms:modified>
</cp:coreProperties>
</file>